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59" r:id="rId5"/>
    <p:sldId id="269" r:id="rId6"/>
    <p:sldId id="272" r:id="rId7"/>
    <p:sldId id="273" r:id="rId8"/>
    <p:sldId id="274" r:id="rId9"/>
    <p:sldId id="275" r:id="rId10"/>
    <p:sldId id="270" r:id="rId11"/>
    <p:sldId id="279" r:id="rId12"/>
    <p:sldId id="278" r:id="rId13"/>
    <p:sldId id="27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8644" autoAdjust="0"/>
  </p:normalViewPr>
  <p:slideViewPr>
    <p:cSldViewPr>
      <p:cViewPr>
        <p:scale>
          <a:sx n="70" d="100"/>
          <a:sy n="70" d="100"/>
        </p:scale>
        <p:origin x="139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F027A52-C71E-495B-8B1D-9DC0B35C0903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1CABC60-685E-431D-8B64-36E0BA5A1E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600200"/>
            <a:ext cx="6873240" cy="6890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Hoops For Humanity Club</a:t>
            </a:r>
            <a:br>
              <a:rPr lang="en-US" dirty="0" smtClean="0"/>
            </a:br>
            <a:r>
              <a:rPr lang="en-US" dirty="0" smtClean="0"/>
              <a:t>2014-2015</a:t>
            </a:r>
            <a:endParaRPr lang="en-US" dirty="0"/>
          </a:p>
        </p:txBody>
      </p:sp>
      <p:pic>
        <p:nvPicPr>
          <p:cNvPr id="1026" name="Picture 2" descr="C:\Users\Shyaan\Dropbox\Hoops For Humanity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438400"/>
            <a:ext cx="4648200" cy="37606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we get out of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152524"/>
            <a:ext cx="7498080" cy="57054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-Opportunities to volunteer for these organizations</a:t>
            </a:r>
          </a:p>
          <a:p>
            <a:pPr>
              <a:buNone/>
            </a:pPr>
            <a:r>
              <a:rPr lang="en-US" dirty="0" smtClean="0"/>
              <a:t>-Leadership Opportunities</a:t>
            </a:r>
          </a:p>
          <a:p>
            <a:pPr>
              <a:buNone/>
            </a:pPr>
            <a:r>
              <a:rPr lang="en-US" dirty="0" smtClean="0"/>
              <a:t>- Tours of Oracle Arena and/or the Warriors Practice Facility</a:t>
            </a:r>
          </a:p>
          <a:p>
            <a:pPr>
              <a:buFontTx/>
              <a:buChar char="-"/>
            </a:pPr>
            <a:r>
              <a:rPr lang="en-US" dirty="0" smtClean="0"/>
              <a:t>Go </a:t>
            </a:r>
            <a:r>
              <a:rPr lang="en-US" dirty="0" smtClean="0"/>
              <a:t>to a Warriors Game, and watch the players warm up </a:t>
            </a:r>
            <a:r>
              <a:rPr lang="en-US" dirty="0" smtClean="0"/>
              <a:t>courtside</a:t>
            </a:r>
            <a:r>
              <a:rPr lang="en-US" dirty="0"/>
              <a:t>	</a:t>
            </a: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 lvl="8">
              <a:buFontTx/>
              <a:buChar char="-"/>
            </a:pPr>
            <a:r>
              <a:rPr lang="en-US" dirty="0" smtClean="0"/>
              <a:t>Here are some pictures of last years Warriors game</a:t>
            </a:r>
            <a:endParaRPr lang="en-US" dirty="0" smtClean="0"/>
          </a:p>
        </p:txBody>
      </p:sp>
      <p:pic>
        <p:nvPicPr>
          <p:cNvPr id="1026" name="Picture 2" descr="C:\Users\Shyaan\Desktop\9088577_448x2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3922" y="5119211"/>
            <a:ext cx="2743200" cy="15430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000" y="3057525"/>
            <a:ext cx="1556645" cy="14773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Be Part of the </a:t>
            </a:r>
          </a:p>
          <a:p>
            <a:r>
              <a:rPr lang="en-US" dirty="0" smtClean="0"/>
              <a:t>Golden State </a:t>
            </a:r>
          </a:p>
          <a:p>
            <a:r>
              <a:rPr lang="en-US" dirty="0" smtClean="0"/>
              <a:t>Warriors </a:t>
            </a:r>
          </a:p>
          <a:p>
            <a:r>
              <a:rPr lang="en-US" dirty="0" smtClean="0"/>
              <a:t>Organization</a:t>
            </a:r>
          </a:p>
          <a:p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870553" y="3124330"/>
            <a:ext cx="233820" cy="1052187"/>
          </a:xfrm>
          <a:custGeom>
            <a:avLst/>
            <a:gdLst>
              <a:gd name="connsiteX0" fmla="*/ 171189 w 233820"/>
              <a:gd name="connsiteY0" fmla="*/ 0 h 1052187"/>
              <a:gd name="connsiteX1" fmla="*/ 8351 w 233820"/>
              <a:gd name="connsiteY1" fmla="*/ 237995 h 1052187"/>
              <a:gd name="connsiteX2" fmla="*/ 183715 w 233820"/>
              <a:gd name="connsiteY2" fmla="*/ 475990 h 1052187"/>
              <a:gd name="connsiteX3" fmla="*/ 33403 w 233820"/>
              <a:gd name="connsiteY3" fmla="*/ 538620 h 1052187"/>
              <a:gd name="connsiteX4" fmla="*/ 183715 w 233820"/>
              <a:gd name="connsiteY4" fmla="*/ 588724 h 1052187"/>
              <a:gd name="connsiteX5" fmla="*/ 8351 w 233820"/>
              <a:gd name="connsiteY5" fmla="*/ 814192 h 1052187"/>
              <a:gd name="connsiteX6" fmla="*/ 233820 w 233820"/>
              <a:gd name="connsiteY6" fmla="*/ 1052187 h 10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820" h="1052187">
                <a:moveTo>
                  <a:pt x="171189" y="0"/>
                </a:moveTo>
                <a:cubicBezTo>
                  <a:pt x="88726" y="79331"/>
                  <a:pt x="6263" y="158663"/>
                  <a:pt x="8351" y="237995"/>
                </a:cubicBezTo>
                <a:cubicBezTo>
                  <a:pt x="10439" y="317327"/>
                  <a:pt x="179540" y="425886"/>
                  <a:pt x="183715" y="475990"/>
                </a:cubicBezTo>
                <a:cubicBezTo>
                  <a:pt x="187890" y="526094"/>
                  <a:pt x="33403" y="519831"/>
                  <a:pt x="33403" y="538620"/>
                </a:cubicBezTo>
                <a:cubicBezTo>
                  <a:pt x="33403" y="557409"/>
                  <a:pt x="187890" y="542795"/>
                  <a:pt x="183715" y="588724"/>
                </a:cubicBezTo>
                <a:cubicBezTo>
                  <a:pt x="179540" y="634653"/>
                  <a:pt x="0" y="736948"/>
                  <a:pt x="8351" y="814192"/>
                </a:cubicBezTo>
                <a:cubicBezTo>
                  <a:pt x="16702" y="891436"/>
                  <a:pt x="125261" y="971811"/>
                  <a:pt x="233820" y="105218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6" r="-3816" b="27667"/>
          <a:stretch/>
        </p:blipFill>
        <p:spPr>
          <a:xfrm>
            <a:off x="2514599" y="2057400"/>
            <a:ext cx="566092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5"/>
    </mc:Choice>
    <mc:Fallback>
      <p:transition spd="slow" advTm="46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48"/>
            <a:ext cx="9144000" cy="46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3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1"/>
    </mc:Choice>
    <mc:Fallback>
      <p:transition spd="slow" advTm="500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1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6"/>
    </mc:Choice>
    <mc:Fallback>
      <p:transition spd="slow" advTm="663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143000"/>
            <a:ext cx="749808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Adobe Fan Heiti Std B" pitchFamily="34" charset="-128"/>
                <a:ea typeface="Adobe Fan Heiti Std B" pitchFamily="34" charset="-128"/>
              </a:rPr>
              <a:t>Hoops For Humanity will help the community and its organizations while having fun and playing basketball </a:t>
            </a:r>
          </a:p>
          <a:p>
            <a:pPr>
              <a:buNone/>
            </a:pPr>
            <a:endParaRPr lang="en-US" dirty="0" smtClean="0">
              <a:latin typeface="Adobe Fan Heiti Std B" pitchFamily="34" charset="-128"/>
              <a:ea typeface="Adobe Fan Heiti Std B" pitchFamily="34" charset="-128"/>
            </a:endParaRPr>
          </a:p>
          <a:p>
            <a:pPr>
              <a:buNone/>
            </a:pPr>
            <a:r>
              <a:rPr lang="en-US" dirty="0" smtClean="0">
                <a:latin typeface="Adobe Fan Heiti Std B" pitchFamily="34" charset="-128"/>
                <a:ea typeface="Adobe Fan Heiti Std B" pitchFamily="34" charset="-128"/>
              </a:rPr>
              <a:t>	This year we will be </a:t>
            </a:r>
            <a:r>
              <a:rPr lang="en-US" dirty="0" smtClean="0">
                <a:latin typeface="Adobe Fan Heiti Std B" pitchFamily="34" charset="-128"/>
                <a:ea typeface="Adobe Fan Heiti Std B" pitchFamily="34" charset="-128"/>
              </a:rPr>
              <a:t>donating funds to the Golden State Warriors  </a:t>
            </a:r>
            <a:r>
              <a:rPr lang="en-US" dirty="0" smtClean="0">
                <a:latin typeface="Adobe Fan Heiti Std B" pitchFamily="34" charset="-128"/>
                <a:ea typeface="Adobe Fan Heiti Std B" pitchFamily="34" charset="-128"/>
              </a:rPr>
              <a:t>Community Foundation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Basketball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7498080" cy="48006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Once a month, or more often, we will play basketball in the small or large gym during lunch!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2050" name="Picture 2" descr="C:\Users\Shyaan\Desktop\basketb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3429000"/>
            <a:ext cx="4019550" cy="3214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akewings.org/wp-content/uploads/2013/06/Warriors-Community-Foundation-logo-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5522442" cy="45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will we help the community?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143000"/>
            <a:ext cx="7498080" cy="48006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marL="596646" indent="-514350">
              <a:buAutoNum type="arabicPeriod"/>
            </a:pPr>
            <a:r>
              <a:rPr lang="en-US" dirty="0" smtClean="0"/>
              <a:t>Hoops For Humanity Skills </a:t>
            </a:r>
            <a:r>
              <a:rPr lang="en-US" dirty="0" smtClean="0"/>
              <a:t>Challenges</a:t>
            </a:r>
            <a:endParaRPr lang="en-US" dirty="0" smtClean="0"/>
          </a:p>
          <a:p>
            <a:pPr marL="596646" indent="-514350">
              <a:buAutoNum type="arabicPeriod"/>
            </a:pPr>
            <a:r>
              <a:rPr lang="en-US" dirty="0" smtClean="0"/>
              <a:t>3 on 3 Tournaments</a:t>
            </a:r>
            <a:endParaRPr lang="en-US" dirty="0" smtClean="0"/>
          </a:p>
          <a:p>
            <a:pPr marL="596646" indent="-514350">
              <a:buAutoNum type="arabicPeriod"/>
            </a:pPr>
            <a:r>
              <a:rPr lang="en-US" dirty="0" smtClean="0"/>
              <a:t>Golden State Warrior Games</a:t>
            </a:r>
          </a:p>
          <a:p>
            <a:pPr marL="82296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Golden State Warriors Community Foundation Fundraiser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We wil</a:t>
            </a:r>
            <a:r>
              <a:rPr lang="en-US" dirty="0" smtClean="0"/>
              <a:t>l hosting multiple fundraising events this year. Some of these events include 3 on 3 Basketball Tournaments, and Skills Challenges.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Throughout the year, we will also be looking fo</a:t>
            </a:r>
            <a:r>
              <a:rPr lang="en-US" dirty="0" smtClean="0"/>
              <a:t>r more ways to raise funds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Here are some pictures from the 3 on 3 Tournament last year.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1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"/>
    </mc:Choice>
    <mc:Fallback>
      <p:transition spd="slow" advTm="484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0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1"/>
    </mc:Choice>
    <mc:Fallback>
      <p:transition spd="slow" advTm="441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1"/>
    </mc:Choice>
    <mc:Fallback>
      <p:transition spd="slow" advTm="557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3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4"/>
    </mc:Choice>
    <mc:Fallback>
      <p:transition spd="slow" advTm="6594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123</TotalTime>
  <Words>106</Words>
  <Application>Microsoft Office PowerPoint</Application>
  <PresentationFormat>On-screen Show (4:3)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Adobe Fan Heiti Std B</vt:lpstr>
      <vt:lpstr>Arial</vt:lpstr>
      <vt:lpstr>Gill Sans MT</vt:lpstr>
      <vt:lpstr>Verdana</vt:lpstr>
      <vt:lpstr>Wingdings 2</vt:lpstr>
      <vt:lpstr>Solstice</vt:lpstr>
      <vt:lpstr>Hoops For Humanity Club 2014-2015</vt:lpstr>
      <vt:lpstr>Mission Statement</vt:lpstr>
      <vt:lpstr>Basketball </vt:lpstr>
      <vt:lpstr>How will we help the community?</vt:lpstr>
      <vt:lpstr>Golden State Warriors Community Foundation Fundraiser</vt:lpstr>
      <vt:lpstr>PowerPoint Presentation</vt:lpstr>
      <vt:lpstr>PowerPoint Presentation</vt:lpstr>
      <vt:lpstr>PowerPoint Presentation</vt:lpstr>
      <vt:lpstr>PowerPoint Presentation</vt:lpstr>
      <vt:lpstr>What will we get out of this?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Hoops For Humanity Club 2013-2014</dc:title>
  <dc:creator>Shyaan Khan</dc:creator>
  <cp:lastModifiedBy>Shyaan Khan</cp:lastModifiedBy>
  <cp:revision>14</cp:revision>
  <dcterms:created xsi:type="dcterms:W3CDTF">2013-11-27T20:39:52Z</dcterms:created>
  <dcterms:modified xsi:type="dcterms:W3CDTF">2014-10-16T04:09:15Z</dcterms:modified>
</cp:coreProperties>
</file>